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0" r:id="rId3"/>
    <p:sldId id="287" r:id="rId4"/>
    <p:sldId id="299" r:id="rId5"/>
    <p:sldId id="300" r:id="rId6"/>
    <p:sldId id="301" r:id="rId7"/>
    <p:sldId id="260" r:id="rId8"/>
    <p:sldId id="261" r:id="rId9"/>
    <p:sldId id="285" r:id="rId10"/>
    <p:sldId id="262" r:id="rId11"/>
    <p:sldId id="263" r:id="rId12"/>
    <p:sldId id="288" r:id="rId13"/>
    <p:sldId id="292" r:id="rId14"/>
    <p:sldId id="293" r:id="rId15"/>
    <p:sldId id="294" r:id="rId16"/>
    <p:sldId id="295" r:id="rId17"/>
    <p:sldId id="296" r:id="rId18"/>
    <p:sldId id="297" r:id="rId19"/>
    <p:sldId id="29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440" autoAdjust="0"/>
    <p:restoredTop sz="94707" autoAdjust="0"/>
  </p:normalViewPr>
  <p:slideViewPr>
    <p:cSldViewPr>
      <p:cViewPr varScale="1">
        <p:scale>
          <a:sx n="73" d="100"/>
          <a:sy n="73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en-US"/>
              <a:t>CS308 Data Structures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en-US"/>
              <a:t>Image Processing Fundamentals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97BDF32F-92E9-4B21-A6A1-8D06239442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12A9344D-E546-49BB-9249-9ED6AC1CD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A8AD4-0365-45C3-9740-97AFB5A8921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4C09DA-0EAE-4936-BAA0-3F3F89AD9FD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6D46B-6154-4D76-A40F-AE38FE6786F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AA8889-0111-44FC-8D70-8DE1C8D0B35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EEB6F3-21B0-4A22-9DC1-9BA6609F6C9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8500A-62CB-4675-888E-B0C393959E8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F36AC-67C9-4BB8-98BE-C4F7BE37969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A3CEF-79F0-4FB4-9B5E-70CD315281C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FB5BA3-C6BC-4002-88A4-D1F3266A662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66C94-02B0-4FA5-9FA1-2AD6311AEE9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6FE61-5997-4EAB-9AEF-6F7C5D21E43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6826C5-EF7B-4A88-B639-4F78DB4E8D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235DC8-D287-4424-BC86-CFB39E5CAB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F0A752-1BEC-4C25-B74F-6E3C8E41FD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ACE54D-E244-4A9B-B817-C333BFA2E5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75EDDB-A618-4C5E-868D-B6BEE98653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877A44-64EB-4623-B11E-D97300655B7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A56F4E-CF24-45AE-A14D-2264AA65E0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745FA-E3E3-4527-8D28-10201B61E6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6735F-C517-4080-8603-EF9541C1E3B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343C64-2C03-4B0B-8F63-B13808201D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03B56A3-2E25-49E8-BAFB-A940A613FE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7CAD1B-1E88-4C1F-A03D-EBA628B865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Convolution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 b="1" dirty="0" smtClean="0"/>
              <a:t>Dr. Michael </a:t>
            </a:r>
            <a:r>
              <a:rPr lang="en-US" altLang="en-US" b="1" dirty="0" err="1" smtClean="0"/>
              <a:t>Nasief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3886200" cy="3141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33600" y="1981200"/>
            <a:ext cx="5029200" cy="1625600"/>
          </a:xfr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3810000"/>
            <a:ext cx="2895600" cy="2311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18435" name="Picture 3" descr="Convolution_of_spiky_function_with_box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01" y="533400"/>
            <a:ext cx="8916993" cy="5791199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352" y="609600"/>
            <a:ext cx="8236467" cy="55626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793" y="838200"/>
            <a:ext cx="8158655" cy="52578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51" y="533400"/>
            <a:ext cx="9023498" cy="57912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89" y="457200"/>
            <a:ext cx="8655406" cy="57150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806682" cy="56388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 l="1820" t="10448" r="1678" b="5970"/>
          <a:stretch>
            <a:fillRect/>
          </a:stretch>
        </p:blipFill>
        <p:spPr bwMode="auto">
          <a:xfrm>
            <a:off x="228600" y="457200"/>
            <a:ext cx="8763000" cy="57150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502" y="533400"/>
            <a:ext cx="8959350" cy="58674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11267" name="Picture 3" descr="Convolution_of_box_signal_with_itself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14600"/>
            <a:ext cx="7924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altLang="en-US" smtClean="0"/>
              <a:t>Suppose we want to compute the convolution of the following two functions: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124200"/>
            <a:ext cx="6324600" cy="2076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2743200"/>
            <a:ext cx="2819400" cy="2524125"/>
          </a:xfrm>
          <a:noFill/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2819400"/>
            <a:ext cx="3048000" cy="24114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3352800"/>
            <a:ext cx="3048000" cy="20748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536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3352800"/>
            <a:ext cx="2819400" cy="2154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3"/>
          <a:srcRect r="49397"/>
          <a:stretch>
            <a:fillRect/>
          </a:stretch>
        </p:blipFill>
        <p:spPr bwMode="auto">
          <a:xfrm>
            <a:off x="3548063" y="2573338"/>
            <a:ext cx="3200400" cy="2076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32563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09600" y="2590800"/>
            <a:ext cx="2743200" cy="2095500"/>
          </a:xfrm>
          <a:noFill/>
        </p:spPr>
      </p:pic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1143000" y="1981200"/>
            <a:ext cx="1047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Step 3: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6725E-6 L 0.76666 3.36725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5250"/>
          <a:stretch>
            <a:fillRect/>
          </a:stretch>
        </p:blipFill>
        <p:spPr>
          <a:xfrm>
            <a:off x="901925" y="1600200"/>
            <a:ext cx="7022875" cy="4440002"/>
          </a:xfr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3"/>
          <a:srcRect l="22221" t="69157" r="23334"/>
          <a:stretch>
            <a:fillRect/>
          </a:stretch>
        </p:blipFill>
        <p:spPr bwMode="auto">
          <a:xfrm>
            <a:off x="4724400" y="3276600"/>
            <a:ext cx="3733800" cy="1087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13316" name="Group 10"/>
          <p:cNvGrpSpPr>
            <a:grpSpLocks/>
          </p:cNvGrpSpPr>
          <p:nvPr/>
        </p:nvGrpSpPr>
        <p:grpSpPr bwMode="auto">
          <a:xfrm>
            <a:off x="1066800" y="2743200"/>
            <a:ext cx="3200400" cy="2438400"/>
            <a:chOff x="672" y="1728"/>
            <a:chExt cx="2016" cy="1536"/>
          </a:xfrm>
        </p:grpSpPr>
        <p:pic>
          <p:nvPicPr>
            <p:cNvPr id="13317" name="Picture 4"/>
            <p:cNvPicPr>
              <a:picLocks noChangeAspect="1" noChangeArrowheads="1"/>
            </p:cNvPicPr>
            <p:nvPr/>
          </p:nvPicPr>
          <p:blipFill>
            <a:blip r:embed="rId3"/>
            <a:srcRect r="53334" b="30843"/>
            <a:stretch>
              <a:fillRect/>
            </a:stretch>
          </p:blipFill>
          <p:spPr bwMode="auto">
            <a:xfrm>
              <a:off x="672" y="1728"/>
              <a:ext cx="2016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9"/>
            <p:cNvPicPr>
              <a:picLocks noChangeAspect="1" noChangeArrowheads="1"/>
            </p:cNvPicPr>
            <p:nvPr/>
          </p:nvPicPr>
          <p:blipFill>
            <a:blip r:embed="rId4"/>
            <a:srcRect l="1300" r="48051"/>
            <a:stretch>
              <a:fillRect/>
            </a:stretch>
          </p:blipFill>
          <p:spPr bwMode="auto">
            <a:xfrm>
              <a:off x="720" y="2016"/>
              <a:ext cx="1872" cy="12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2223" t="19876" r="16667"/>
          <a:stretch>
            <a:fillRect/>
          </a:stretch>
        </p:blipFill>
        <p:spPr>
          <a:xfrm>
            <a:off x="4419600" y="3124200"/>
            <a:ext cx="4191000" cy="1228725"/>
          </a:xfr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4"/>
          <a:srcRect l="51949"/>
          <a:stretch>
            <a:fillRect/>
          </a:stretch>
        </p:blipFill>
        <p:spPr bwMode="auto">
          <a:xfrm>
            <a:off x="990600" y="2895600"/>
            <a:ext cx="2819400" cy="197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2008188"/>
            <a:ext cx="2209800" cy="606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4331</TotalTime>
  <Words>66</Words>
  <Application>Microsoft Office PowerPoint</Application>
  <PresentationFormat>On-screen Show (4:3)</PresentationFormat>
  <Paragraphs>25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Times New Roman</vt:lpstr>
      <vt:lpstr>Arial</vt:lpstr>
      <vt:lpstr>Wingdings</vt:lpstr>
      <vt:lpstr>Concourse</vt:lpstr>
      <vt:lpstr>Convolution</vt:lpstr>
      <vt:lpstr>Slide 2</vt:lpstr>
      <vt:lpstr>Example (cont’d)</vt:lpstr>
      <vt:lpstr>Example</vt:lpstr>
      <vt:lpstr>Example (cont’d)</vt:lpstr>
      <vt:lpstr>Example (cont’d)</vt:lpstr>
      <vt:lpstr>Example </vt:lpstr>
      <vt:lpstr>Example (cont’d)</vt:lpstr>
      <vt:lpstr>Example (cont’d)</vt:lpstr>
      <vt:lpstr>Example (cont’d)</vt:lpstr>
      <vt:lpstr>Example (cont’d)</vt:lpstr>
      <vt:lpstr>Example (cont’d)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Processing Fundamentals</dc:title>
  <dc:creator>George Bebis</dc:creator>
  <cp:lastModifiedBy>Kataleeen BolBol</cp:lastModifiedBy>
  <cp:revision>109</cp:revision>
  <dcterms:created xsi:type="dcterms:W3CDTF">2001-02-05T00:45:24Z</dcterms:created>
  <dcterms:modified xsi:type="dcterms:W3CDTF">2016-03-09T06:43:24Z</dcterms:modified>
</cp:coreProperties>
</file>